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63" r:id="rId2"/>
    <p:sldId id="270" r:id="rId3"/>
    <p:sldId id="257" r:id="rId4"/>
    <p:sldId id="259" r:id="rId5"/>
    <p:sldId id="269" r:id="rId6"/>
    <p:sldId id="260" r:id="rId7"/>
    <p:sldId id="267" r:id="rId8"/>
    <p:sldId id="264" r:id="rId9"/>
    <p:sldId id="266" r:id="rId10"/>
    <p:sldId id="268"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08" y="-57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DCDDE5-03F8-4F59-ABD2-3B9B34300F4D}" type="datetimeFigureOut">
              <a:rPr lang="en-US" smtClean="0"/>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2597354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DCDDE5-03F8-4F59-ABD2-3B9B34300F4D}" type="datetimeFigureOut">
              <a:rPr lang="en-US" smtClean="0"/>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3566183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DCDDE5-03F8-4F59-ABD2-3B9B34300F4D}" type="datetimeFigureOut">
              <a:rPr lang="en-US" smtClean="0"/>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378710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DCDDE5-03F8-4F59-ABD2-3B9B34300F4D}" type="datetimeFigureOut">
              <a:rPr lang="en-US" smtClean="0"/>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2280530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DCDDE5-03F8-4F59-ABD2-3B9B34300F4D}" type="datetimeFigureOut">
              <a:rPr lang="en-US" smtClean="0"/>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1780632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DCDDE5-03F8-4F59-ABD2-3B9B34300F4D}" type="datetimeFigureOut">
              <a:rPr lang="en-US" smtClean="0"/>
              <a:t>6/13/2016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2937622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DCDDE5-03F8-4F59-ABD2-3B9B34300F4D}" type="datetimeFigureOut">
              <a:rPr lang="en-US" smtClean="0"/>
              <a:t>6/13/2016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2141197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DCDDE5-03F8-4F59-ABD2-3B9B34300F4D}" type="datetimeFigureOut">
              <a:rPr lang="en-US" smtClean="0"/>
              <a:t>6/13/2016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1800979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DCDDE5-03F8-4F59-ABD2-3B9B34300F4D}" type="datetimeFigureOut">
              <a:rPr lang="en-US" smtClean="0"/>
              <a:t>6/13/2016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2641551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DCDDE5-03F8-4F59-ABD2-3B9B34300F4D}" type="datetimeFigureOut">
              <a:rPr lang="en-US" smtClean="0"/>
              <a:t>6/13/2016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615841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DCDDE5-03F8-4F59-ABD2-3B9B34300F4D}" type="datetimeFigureOut">
              <a:rPr lang="en-US" smtClean="0"/>
              <a:t>6/13/2016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363476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DCDDE5-03F8-4F59-ABD2-3B9B34300F4D}" type="datetimeFigureOut">
              <a:rPr lang="en-US" smtClean="0"/>
              <a:t>6/13/2016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F605B6-B6CB-4857-ACCA-42EB5C861B55}" type="slidenum">
              <a:rPr lang="en-US" smtClean="0"/>
              <a:t>‹#›</a:t>
            </a:fld>
            <a:endParaRPr lang="en-US"/>
          </a:p>
        </p:txBody>
      </p:sp>
    </p:spTree>
    <p:extLst>
      <p:ext uri="{BB962C8B-B14F-4D97-AF65-F5344CB8AC3E}">
        <p14:creationId xmlns:p14="http://schemas.microsoft.com/office/powerpoint/2010/main" val="63398921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algn="ctr">
              <a:buNone/>
            </a:pPr>
            <a:r>
              <a:rPr lang="en-US" dirty="0" smtClean="0"/>
              <a:t/>
            </a:r>
            <a:br>
              <a:rPr lang="en-US" dirty="0" smtClean="0"/>
            </a:br>
            <a:r>
              <a:rPr lang="en-US" dirty="0" smtClean="0"/>
              <a:t/>
            </a:r>
            <a:br>
              <a:rPr lang="en-US" dirty="0" smtClean="0"/>
            </a:br>
            <a:r>
              <a:rPr lang="en-US" dirty="0" smtClean="0"/>
              <a:t/>
            </a:r>
            <a:br>
              <a:rPr lang="en-US" dirty="0" smtClean="0"/>
            </a:br>
            <a:r>
              <a:rPr lang="en-US" sz="5400" b="1" dirty="0" smtClean="0"/>
              <a:t>What </a:t>
            </a:r>
            <a:r>
              <a:rPr lang="en-US" sz="5400" b="1" dirty="0"/>
              <a:t>is hateful to you, </a:t>
            </a:r>
            <a:r>
              <a:rPr lang="en-US" sz="5400" b="1" dirty="0" smtClean="0"/>
              <a:t/>
            </a:r>
            <a:br>
              <a:rPr lang="en-US" sz="5400" b="1" dirty="0" smtClean="0"/>
            </a:br>
            <a:r>
              <a:rPr lang="en-US" sz="5400" b="1" dirty="0" smtClean="0"/>
              <a:t>do </a:t>
            </a:r>
            <a:r>
              <a:rPr lang="en-US" sz="5400" b="1" dirty="0"/>
              <a:t>not to </a:t>
            </a:r>
            <a:r>
              <a:rPr lang="en-US" sz="5400" b="1" dirty="0" smtClean="0"/>
              <a:t>your neighbor.</a:t>
            </a:r>
          </a:p>
          <a:p>
            <a:pPr marL="0" indent="0" algn="ctr">
              <a:buNone/>
            </a:pPr>
            <a:endParaRPr lang="en-US" sz="5400" b="1" dirty="0"/>
          </a:p>
          <a:p>
            <a:pPr marL="0" indent="0" algn="ctr">
              <a:buNone/>
            </a:pPr>
            <a:endParaRPr lang="en-US" sz="5400" b="1" dirty="0" smtClean="0"/>
          </a:p>
          <a:p>
            <a:pPr marL="0" indent="0" algn="ctr">
              <a:buNone/>
            </a:pPr>
            <a:r>
              <a:rPr lang="en-US" sz="1500" b="1" dirty="0" smtClean="0"/>
              <a:t>Talmud Shabbat 31a</a:t>
            </a:r>
          </a:p>
          <a:p>
            <a:pPr marL="0" indent="0" algn="ctr">
              <a:buNone/>
            </a:pPr>
            <a:endParaRPr lang="en-US" sz="5400" b="1" dirty="0"/>
          </a:p>
        </p:txBody>
      </p:sp>
    </p:spTree>
    <p:extLst>
      <p:ext uri="{BB962C8B-B14F-4D97-AF65-F5344CB8AC3E}">
        <p14:creationId xmlns:p14="http://schemas.microsoft.com/office/powerpoint/2010/main" val="3618063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lgn="ctr">
              <a:buNone/>
            </a:pPr>
            <a:r>
              <a:rPr lang="en-US" dirty="0" smtClean="0"/>
              <a:t/>
            </a:r>
            <a:br>
              <a:rPr lang="en-US" dirty="0" smtClean="0"/>
            </a:br>
            <a:r>
              <a:rPr lang="en-US" sz="5400" b="1" dirty="0"/>
              <a:t>The pursuit of knowledge for its own sake, an almost fanatical love of justice, and the desire for personal independence – these are the features of the Jewish </a:t>
            </a:r>
            <a:r>
              <a:rPr lang="en-US" sz="5400" b="1" dirty="0" smtClean="0"/>
              <a:t>tradition.</a:t>
            </a:r>
            <a:endParaRPr lang="en-US" sz="5400" b="1" dirty="0"/>
          </a:p>
        </p:txBody>
      </p:sp>
    </p:spTree>
    <p:extLst>
      <p:ext uri="{BB962C8B-B14F-4D97-AF65-F5344CB8AC3E}">
        <p14:creationId xmlns:p14="http://schemas.microsoft.com/office/powerpoint/2010/main" val="3214810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algn="ctr">
              <a:buNone/>
            </a:pPr>
            <a:endParaRPr lang="en-US" dirty="0"/>
          </a:p>
          <a:p>
            <a:pPr marL="0" indent="0" algn="ctr">
              <a:buNone/>
            </a:pPr>
            <a:r>
              <a:rPr lang="en-US" dirty="0" smtClean="0"/>
              <a:t/>
            </a:r>
            <a:br>
              <a:rPr lang="en-US" dirty="0" smtClean="0"/>
            </a:br>
            <a:r>
              <a:rPr lang="en-US" sz="5400" b="1" dirty="0"/>
              <a:t>The important thing is not to stop questioning. </a:t>
            </a:r>
            <a:r>
              <a:rPr lang="en-US" sz="5400" b="1" dirty="0" smtClean="0"/>
              <a:t/>
            </a:r>
            <a:br>
              <a:rPr lang="en-US" sz="5400" b="1" dirty="0" smtClean="0"/>
            </a:br>
            <a:r>
              <a:rPr lang="en-US" sz="5400" b="1" dirty="0" smtClean="0"/>
              <a:t>Curiosity </a:t>
            </a:r>
            <a:r>
              <a:rPr lang="en-US" sz="5400" b="1" dirty="0"/>
              <a:t>has its own reason for existing.</a:t>
            </a:r>
            <a:r>
              <a:rPr lang="en-US" sz="5400" b="1" dirty="0" smtClean="0"/>
              <a:t/>
            </a:r>
            <a:br>
              <a:rPr lang="en-US" sz="5400" b="1" dirty="0" smtClean="0"/>
            </a:br>
            <a:endParaRPr lang="en-US" sz="5400" b="1" dirty="0"/>
          </a:p>
        </p:txBody>
      </p:sp>
    </p:spTree>
    <p:extLst>
      <p:ext uri="{BB962C8B-B14F-4D97-AF65-F5344CB8AC3E}">
        <p14:creationId xmlns:p14="http://schemas.microsoft.com/office/powerpoint/2010/main" val="1211382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5400" b="1" dirty="0" smtClean="0"/>
              <a:t>A sense of joy</a:t>
            </a:r>
          </a:p>
          <a:p>
            <a:r>
              <a:rPr lang="en-US" sz="5400" b="1" dirty="0" smtClean="0"/>
              <a:t>A love of learning and question</a:t>
            </a:r>
          </a:p>
          <a:p>
            <a:r>
              <a:rPr lang="en-US" sz="5400" b="1" smtClean="0"/>
              <a:t>An </a:t>
            </a:r>
            <a:r>
              <a:rPr lang="en-US" sz="5400" b="1" smtClean="0"/>
              <a:t>imperative </a:t>
            </a:r>
            <a:r>
              <a:rPr lang="en-US" sz="5400" b="1" dirty="0" smtClean="0"/>
              <a:t>to leave the world a better place than you </a:t>
            </a:r>
            <a:r>
              <a:rPr lang="en-US" sz="5400" b="1" smtClean="0"/>
              <a:t>found it.</a:t>
            </a:r>
            <a:endParaRPr lang="en-US" sz="5400" b="1" dirty="0" smtClean="0"/>
          </a:p>
          <a:p>
            <a:pPr marL="0" indent="0" algn="ctr">
              <a:buNone/>
            </a:pPr>
            <a:endParaRPr lang="en-US" sz="5400" b="1" dirty="0"/>
          </a:p>
          <a:p>
            <a:pPr marL="0" indent="0" algn="ctr">
              <a:buNone/>
            </a:pPr>
            <a:endParaRPr lang="en-US" sz="5400" b="1" dirty="0" smtClean="0"/>
          </a:p>
          <a:p>
            <a:pPr marL="0" indent="0" algn="ctr">
              <a:buNone/>
            </a:pPr>
            <a:endParaRPr lang="en-US" sz="5400" b="1" dirty="0"/>
          </a:p>
          <a:p>
            <a:pPr marL="0" indent="0" algn="ctr">
              <a:buNone/>
            </a:pPr>
            <a:endParaRPr lang="en-US" sz="5400" b="1" dirty="0" smtClean="0"/>
          </a:p>
          <a:p>
            <a:pPr marL="0" indent="0" algn="ctr">
              <a:buNone/>
            </a:pPr>
            <a:endParaRPr lang="en-US" sz="5400" b="1" dirty="0"/>
          </a:p>
        </p:txBody>
      </p:sp>
    </p:spTree>
    <p:extLst>
      <p:ext uri="{BB962C8B-B14F-4D97-AF65-F5344CB8AC3E}">
        <p14:creationId xmlns:p14="http://schemas.microsoft.com/office/powerpoint/2010/main" val="1550635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lgn="ctr">
              <a:buNone/>
            </a:pPr>
            <a:r>
              <a:rPr lang="en-US" dirty="0" smtClean="0"/>
              <a:t/>
            </a:r>
            <a:br>
              <a:rPr lang="en-US" dirty="0" smtClean="0"/>
            </a:br>
            <a:r>
              <a:rPr lang="en-US" dirty="0" smtClean="0"/>
              <a:t/>
            </a:r>
            <a:br>
              <a:rPr lang="en-US" dirty="0" smtClean="0"/>
            </a:br>
            <a:r>
              <a:rPr lang="en-US" dirty="0" smtClean="0"/>
              <a:t/>
            </a:r>
            <a:br>
              <a:rPr lang="en-US" dirty="0" smtClean="0"/>
            </a:br>
            <a:r>
              <a:rPr lang="en-US" sz="5400" b="1" dirty="0" smtClean="0"/>
              <a:t>Study Leads to Action.</a:t>
            </a:r>
            <a:br>
              <a:rPr lang="en-US" sz="5400" b="1" dirty="0" smtClean="0"/>
            </a:br>
            <a:endParaRPr lang="en-US" sz="5400" b="1" dirty="0" smtClean="0"/>
          </a:p>
          <a:p>
            <a:pPr marL="0" indent="0" algn="ctr">
              <a:buNone/>
            </a:pPr>
            <a:endParaRPr lang="en-US" sz="5400" b="1" dirty="0"/>
          </a:p>
          <a:p>
            <a:pPr marL="0" indent="0" algn="ctr">
              <a:buNone/>
            </a:pPr>
            <a:endParaRPr lang="en-US" sz="5400" b="1" dirty="0" smtClean="0"/>
          </a:p>
          <a:p>
            <a:pPr marL="0" indent="0" algn="ctr">
              <a:buNone/>
            </a:pPr>
            <a:r>
              <a:rPr lang="en-US" sz="1400" b="1" dirty="0" smtClean="0"/>
              <a:t>Talmud, </a:t>
            </a:r>
            <a:r>
              <a:rPr lang="en-US" sz="1400" b="1" dirty="0" err="1" smtClean="0"/>
              <a:t>Kiddushin</a:t>
            </a:r>
            <a:r>
              <a:rPr lang="en-US" sz="1400" b="1" dirty="0" smtClean="0"/>
              <a:t> 20b</a:t>
            </a:r>
            <a:endParaRPr lang="en-US" sz="1400" b="1" dirty="0"/>
          </a:p>
        </p:txBody>
      </p:sp>
    </p:spTree>
    <p:extLst>
      <p:ext uri="{BB962C8B-B14F-4D97-AF65-F5344CB8AC3E}">
        <p14:creationId xmlns:p14="http://schemas.microsoft.com/office/powerpoint/2010/main" val="3969236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r>
              <a:rPr lang="en-US" sz="5400" b="1" dirty="0" smtClean="0"/>
              <a:t>One who is shy will </a:t>
            </a:r>
            <a:br>
              <a:rPr lang="en-US" sz="5400" b="1" dirty="0" smtClean="0"/>
            </a:br>
            <a:r>
              <a:rPr lang="en-US" sz="5400" b="1" dirty="0" smtClean="0"/>
              <a:t>not learn.</a:t>
            </a:r>
          </a:p>
          <a:p>
            <a:pPr marL="0" indent="0" algn="ctr">
              <a:buNone/>
            </a:pPr>
            <a:endParaRPr lang="en-US" sz="5400" b="1" dirty="0" smtClean="0"/>
          </a:p>
          <a:p>
            <a:pPr marL="0" indent="0" algn="ctr">
              <a:buNone/>
            </a:pPr>
            <a:endParaRPr lang="en-US" sz="5400" b="1" dirty="0" smtClean="0"/>
          </a:p>
          <a:p>
            <a:pPr marL="0" indent="0" algn="ctr">
              <a:buNone/>
            </a:pPr>
            <a:r>
              <a:rPr lang="en-US" sz="1200" b="1" dirty="0" smtClean="0"/>
              <a:t>Ethics of our Elders</a:t>
            </a:r>
            <a:endParaRPr lang="en-US" sz="1200" b="1" dirty="0"/>
          </a:p>
          <a:p>
            <a:pPr marL="0" indent="0" algn="ctr">
              <a:buNone/>
            </a:pPr>
            <a:endParaRPr lang="en-US" sz="5400" b="1" dirty="0"/>
          </a:p>
        </p:txBody>
      </p:sp>
    </p:spTree>
    <p:extLst>
      <p:ext uri="{BB962C8B-B14F-4D97-AF65-F5344CB8AC3E}">
        <p14:creationId xmlns:p14="http://schemas.microsoft.com/office/powerpoint/2010/main" val="2416322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lgn="ctr">
              <a:buNone/>
            </a:pPr>
            <a:r>
              <a:rPr lang="en-US" dirty="0" smtClean="0"/>
              <a:t/>
            </a:r>
            <a:br>
              <a:rPr lang="en-US" dirty="0" smtClean="0"/>
            </a:br>
            <a:r>
              <a:rPr lang="en-US" dirty="0" smtClean="0"/>
              <a:t/>
            </a:r>
            <a:br>
              <a:rPr lang="en-US" dirty="0" smtClean="0"/>
            </a:br>
            <a:r>
              <a:rPr lang="en-US" dirty="0" smtClean="0"/>
              <a:t/>
            </a:r>
            <a:br>
              <a:rPr lang="en-US" dirty="0" smtClean="0"/>
            </a:br>
            <a:r>
              <a:rPr lang="en-US" sz="5400" b="1" dirty="0" smtClean="0"/>
              <a:t>Give a child a slate with a taste of honey. So they will know that learning is sweet.</a:t>
            </a:r>
            <a:endParaRPr lang="en-US" sz="5400" b="1" dirty="0"/>
          </a:p>
        </p:txBody>
      </p:sp>
    </p:spTree>
    <p:extLst>
      <p:ext uri="{BB962C8B-B14F-4D97-AF65-F5344CB8AC3E}">
        <p14:creationId xmlns:p14="http://schemas.microsoft.com/office/powerpoint/2010/main" val="2850073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lgn="ctr">
              <a:buNone/>
            </a:pPr>
            <a:endParaRPr lang="en-US" dirty="0" smtClean="0"/>
          </a:p>
          <a:p>
            <a:pPr marL="0" indent="0" algn="ctr">
              <a:buNone/>
            </a:pPr>
            <a:endParaRPr lang="en-US" dirty="0"/>
          </a:p>
          <a:p>
            <a:pPr marL="0" indent="0" algn="ctr">
              <a:buNone/>
            </a:pPr>
            <a:r>
              <a:rPr lang="en-US" dirty="0" smtClean="0"/>
              <a:t/>
            </a:r>
            <a:br>
              <a:rPr lang="en-US" dirty="0" smtClean="0"/>
            </a:br>
            <a:r>
              <a:rPr lang="en-US" sz="5400" b="1" dirty="0" smtClean="0"/>
              <a:t>It is forbidden to wastefully destroy  any useful object.</a:t>
            </a:r>
          </a:p>
          <a:p>
            <a:pPr marL="0" indent="0" algn="ctr">
              <a:buNone/>
            </a:pPr>
            <a:endParaRPr lang="en-US" sz="5400" b="1" dirty="0" smtClean="0"/>
          </a:p>
          <a:p>
            <a:pPr marL="0" indent="0" algn="ctr">
              <a:buNone/>
            </a:pPr>
            <a:endParaRPr lang="en-US" sz="5400" b="1" dirty="0"/>
          </a:p>
          <a:p>
            <a:pPr marL="0" indent="0" algn="ctr">
              <a:buNone/>
            </a:pPr>
            <a:r>
              <a:rPr lang="en-US" sz="1200" dirty="0" smtClean="0"/>
              <a:t>Deut. 20:19</a:t>
            </a:r>
            <a:endParaRPr lang="en-US" sz="1200" b="1" dirty="0"/>
          </a:p>
        </p:txBody>
      </p:sp>
    </p:spTree>
    <p:extLst>
      <p:ext uri="{BB962C8B-B14F-4D97-AF65-F5344CB8AC3E}">
        <p14:creationId xmlns:p14="http://schemas.microsoft.com/office/powerpoint/2010/main" val="1323792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a:bodyPr>
          <a:lstStyle/>
          <a:p>
            <a:pPr marL="0" indent="0" algn="ctr">
              <a:buNone/>
            </a:pPr>
            <a:r>
              <a:rPr lang="en-US" dirty="0" smtClean="0"/>
              <a:t/>
            </a:r>
            <a:br>
              <a:rPr lang="en-US" dirty="0" smtClean="0"/>
            </a:br>
            <a:r>
              <a:rPr lang="en-US" sz="5400" b="1" dirty="0" smtClean="0"/>
              <a:t>When you reap the harvest don’t reap all the way to the corners or gather the fallen fruit. You shall leave them for the poor and the stranger.</a:t>
            </a:r>
            <a:br>
              <a:rPr lang="en-US" sz="5400" b="1" dirty="0" smtClean="0"/>
            </a:br>
            <a:endParaRPr lang="en-US" sz="5400" b="1" dirty="0" smtClean="0"/>
          </a:p>
          <a:p>
            <a:pPr marL="0" indent="0" algn="ctr">
              <a:buNone/>
            </a:pPr>
            <a:r>
              <a:rPr lang="en-US" sz="1200" b="1" dirty="0" smtClean="0"/>
              <a:t>Leviticus 19:9</a:t>
            </a:r>
            <a:endParaRPr lang="en-US" sz="1200" b="1" dirty="0"/>
          </a:p>
        </p:txBody>
      </p:sp>
    </p:spTree>
    <p:extLst>
      <p:ext uri="{BB962C8B-B14F-4D97-AF65-F5344CB8AC3E}">
        <p14:creationId xmlns:p14="http://schemas.microsoft.com/office/powerpoint/2010/main" val="204454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algn="ctr">
              <a:buNone/>
            </a:pPr>
            <a:r>
              <a:rPr lang="en-US" dirty="0" smtClean="0"/>
              <a:t/>
            </a:r>
            <a:br>
              <a:rPr lang="en-US" dirty="0" smtClean="0"/>
            </a:br>
            <a:r>
              <a:rPr lang="en-US" dirty="0" smtClean="0"/>
              <a:t/>
            </a:r>
            <a:br>
              <a:rPr lang="en-US" dirty="0" smtClean="0"/>
            </a:br>
            <a:r>
              <a:rPr lang="en-US" sz="5400" b="1" dirty="0" smtClean="0"/>
              <a:t>Two families given </a:t>
            </a:r>
            <a:br>
              <a:rPr lang="en-US" sz="5400" b="1" dirty="0" smtClean="0"/>
            </a:br>
            <a:r>
              <a:rPr lang="en-US" sz="5400" b="1" dirty="0" smtClean="0"/>
              <a:t>a million dollars </a:t>
            </a:r>
            <a:br>
              <a:rPr lang="en-US" sz="5400" b="1" dirty="0" smtClean="0"/>
            </a:br>
            <a:r>
              <a:rPr lang="en-US" sz="5400" b="1" dirty="0" smtClean="0"/>
              <a:t>and told they would lose it in seven years</a:t>
            </a:r>
            <a:endParaRPr lang="en-US" sz="5400" b="1" dirty="0"/>
          </a:p>
        </p:txBody>
      </p:sp>
    </p:spTree>
    <p:extLst>
      <p:ext uri="{BB962C8B-B14F-4D97-AF65-F5344CB8AC3E}">
        <p14:creationId xmlns:p14="http://schemas.microsoft.com/office/powerpoint/2010/main" val="591854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lgn="ctr">
              <a:buNone/>
            </a:pPr>
            <a:endParaRPr lang="en-US" dirty="0"/>
          </a:p>
          <a:p>
            <a:pPr marL="0" indent="0" algn="ctr">
              <a:buNone/>
            </a:pPr>
            <a:r>
              <a:rPr lang="en-US" sz="5400" dirty="0" smtClean="0"/>
              <a:t>Moses requests to travel to the Future and enters a class. He simply can’t follow the lesson. The teacher asks the student how does he know this. The students said from the Laws of Moses.  Moses was relieved because the laws are subject to creative interpretation and that is the responsibly of future generations to interpret the meaning.</a:t>
            </a:r>
          </a:p>
          <a:p>
            <a:pPr marL="0" indent="0" algn="ctr">
              <a:buNone/>
            </a:pPr>
            <a:endParaRPr lang="en-US" sz="5400" dirty="0"/>
          </a:p>
        </p:txBody>
      </p:sp>
    </p:spTree>
    <p:extLst>
      <p:ext uri="{BB962C8B-B14F-4D97-AF65-F5344CB8AC3E}">
        <p14:creationId xmlns:p14="http://schemas.microsoft.com/office/powerpoint/2010/main" val="5268495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TotalTime>
  <Words>92</Words>
  <Application>Microsoft Office PowerPoint</Application>
  <PresentationFormat>On-screen Show (4:3)</PresentationFormat>
  <Paragraphs>36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dc:creator>
  <cp:lastModifiedBy>Monica</cp:lastModifiedBy>
  <cp:revision>11</cp:revision>
  <dcterms:created xsi:type="dcterms:W3CDTF">2016-06-13T15:34:08Z</dcterms:created>
  <dcterms:modified xsi:type="dcterms:W3CDTF">2016-06-13T18:51:05Z</dcterms:modified>
</cp:coreProperties>
</file>